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3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12A4E3-DAF7-4C26-ADF8-F3CA325031F4}" v="1" dt="2022-03-16T10:52:42.43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197"/>
  </p:normalViewPr>
  <p:slideViewPr>
    <p:cSldViewPr snapToGrid="0">
      <p:cViewPr varScale="1">
        <p:scale>
          <a:sx n="88" d="100"/>
          <a:sy n="88" d="100"/>
        </p:scale>
        <p:origin x="82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learners to think about how many different numbers can be represent with one digit. Some will say 9 as they will forget that 0 is a number. We can have 10 different numbers before two digits are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the creation of the code on </a:t>
            </a:r>
            <a:r>
              <a:rPr lang="en-US" dirty="0" err="1"/>
              <a:t>MakeCode</a:t>
            </a:r>
            <a:r>
              <a:rPr lang="en-US" dirty="0"/>
              <a:t>. The brightness option can be found on the LED section and then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92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advanced learners may be able to independently create the dimmer switch. A variable will need to be created which in this example is </a:t>
            </a:r>
            <a:r>
              <a:rPr lang="en-GB"/>
              <a:t>called dimmer.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53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37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60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282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06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60039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898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576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281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0937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2267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7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75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759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90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00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831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96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96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73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5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5750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64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48021/red-led-lamp-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650787"/>
            <a:ext cx="5045507" cy="1556425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and LEDs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39658"/>
            <a:ext cx="4280971" cy="62277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6918-39A0-4D8A-925E-E1B5C93B53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4142" y="1341949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3DDA-6312-9546-9490-13B08620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Dimmer Switch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215CA5-23A5-B249-9FF1-3FF51A0CD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2797" y="1238250"/>
            <a:ext cx="7059418" cy="4594225"/>
          </a:xfrm>
        </p:spPr>
      </p:pic>
    </p:spTree>
    <p:extLst>
      <p:ext uri="{BB962C8B-B14F-4D97-AF65-F5344CB8AC3E}">
        <p14:creationId xmlns:p14="http://schemas.microsoft.com/office/powerpoint/2010/main" val="3060503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 use a different number system to the one that we are used to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different digits are there in our normal number system?</a:t>
            </a: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1FC6-64A7-B344-85F8-F6C9CB8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6D7E5-317B-DE45-BA9E-EF7DE709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131398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normal number system is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base 10 number system as we can have 10 different numbers before we need another digit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ten different numbers are 0 1 2 3 4 5 6 7 8 9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 are made of up lots of electrical circuits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electrical circuit has two different states – On and Off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this reason we need to use a different number system that has two bases</a:t>
            </a:r>
          </a:p>
        </p:txBody>
      </p:sp>
    </p:spTree>
    <p:extLst>
      <p:ext uri="{BB962C8B-B14F-4D97-AF65-F5344CB8AC3E}">
        <p14:creationId xmlns:p14="http://schemas.microsoft.com/office/powerpoint/2010/main" val="136087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2AC0-2D31-9547-BEFE-406A8021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D660-32F7-DC42-A047-ECF58A6B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number system is a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2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number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two different numbers 1 and 0 or On and Off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humans normally work with denary numbers it is useful to be able to convert numbers between the two different systems</a:t>
            </a:r>
          </a:p>
        </p:txBody>
      </p:sp>
    </p:spTree>
    <p:extLst>
      <p:ext uri="{BB962C8B-B14F-4D97-AF65-F5344CB8AC3E}">
        <p14:creationId xmlns:p14="http://schemas.microsoft.com/office/powerpoint/2010/main" val="125985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0AAA-A2F1-9D4B-927B-74C25B40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to Denary Conversion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60E5-F4D6-3049-BA4F-FF6319DE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099195"/>
            <a:ext cx="11180867" cy="384040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are going to learn how to convert the number 1011 from binary to denary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Firstly, place the binary number into the bottom row in the table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then add denary numbers to the top row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Starting with the right-hand side write 1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Every time you move left a position the number should double so the next cell will contain a 2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Continue this process until all of the cells are complete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81DE33-E550-2B48-8446-450F79665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0408"/>
              </p:ext>
            </p:extLst>
          </p:nvPr>
        </p:nvGraphicFramePr>
        <p:xfrm>
          <a:off x="1601063" y="2166933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02F332-020D-AC4B-AD4F-3CBA28F3E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39455"/>
              </p:ext>
            </p:extLst>
          </p:nvPr>
        </p:nvGraphicFramePr>
        <p:xfrm>
          <a:off x="1601063" y="5265654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53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B26D-C615-C348-9AE4-ACBFD213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Binary to Denary Conversion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DAC2-C8C1-A94E-BC6E-B40CFFD4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now have the following table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then need to work out the totals for each cell. You have: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 = 8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 = 0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 = 2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r>
              <a:rPr lang="en-GB" dirty="0"/>
              <a:t>×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= 1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you should add the totals together. 8 + 0 + 2 + 1 = 11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1011 in binary is therefore 11 in denary.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03F75F-18B8-2844-9490-141DB8872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22270"/>
              </p:ext>
            </p:extLst>
          </p:nvPr>
        </p:nvGraphicFramePr>
        <p:xfrm>
          <a:off x="2391228" y="1861458"/>
          <a:ext cx="812800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51412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8565331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23256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5014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24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0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629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EFBB2A-5BC2-8F42-AEE3-C6F6C665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Denary to Binary Conversion Part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50F95A-56CF-3740-9E80-69CACC24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68212"/>
            <a:ext cx="11180867" cy="45952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now going to convert the denary number 14 into 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do this you divide the number by two and write the remainder: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14/2 = 7 remainder 0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7/2 = 3 remainder 1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3/2 = 1 remainder 1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1/2 = 0 remainder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Finally, write down the remainders starting with the number at the bottom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 in denary is therefore 1110 in binary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31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6D9C-933A-374A-BC5E-33A8F26E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00367-383A-9A4D-80FB-D666AF26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screen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made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 stands for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light emitting diode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you pass electricity through an LED it lights up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more electricity you pass through it the brighter it will be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dim the LED, you reduce the amount of electricity passing through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control the brightness on an LED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Clipart - Red LED Lamp (On)">
            <a:extLst>
              <a:ext uri="{FF2B5EF4-FFF2-40B4-BE49-F238E27FC236}">
                <a16:creationId xmlns:a16="http://schemas.microsoft.com/office/drawing/2014/main" id="{A039F014-F4A4-4F41-BD0A-EBB3EA90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2711" y="3814281"/>
            <a:ext cx="3059289" cy="2294467"/>
          </a:xfrm>
          <a:prstGeom prst="rect">
            <a:avLst/>
          </a:prstGeom>
        </p:spPr>
      </p:pic>
      <p:pic>
        <p:nvPicPr>
          <p:cNvPr id="6" name="Picture 5" descr="A picture containing text, wooden, electronics, wood&#10;&#10;Description automatically generated">
            <a:extLst>
              <a:ext uri="{FF2B5EF4-FFF2-40B4-BE49-F238E27FC236}">
                <a16:creationId xmlns:a16="http://schemas.microsoft.com/office/drawing/2014/main" id="{934820C0-A8EB-FC40-B265-A9BD002BE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04" t="3409" r="18163" b="8031"/>
          <a:stretch/>
        </p:blipFill>
        <p:spPr>
          <a:xfrm rot="5400000">
            <a:off x="6044346" y="4398426"/>
            <a:ext cx="1834572" cy="22677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B8E382-A1C8-2544-A5A0-54CC7B1CB93D}"/>
              </a:ext>
            </a:extLst>
          </p:cNvPr>
          <p:cNvCxnSpPr/>
          <p:nvPr/>
        </p:nvCxnSpPr>
        <p:spPr>
          <a:xfrm flipV="1">
            <a:off x="7315200" y="4828032"/>
            <a:ext cx="3048000" cy="5120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14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901A-0945-6A4E-A33A-7C0B65E7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</a:t>
            </a:r>
            <a:r>
              <a:rPr lang="en-US"/>
              <a:t>the Brightness </a:t>
            </a:r>
            <a:r>
              <a:rPr lang="en-US" dirty="0"/>
              <a:t>on the </a:t>
            </a:r>
            <a:r>
              <a:rPr lang="en-US" dirty="0" err="1"/>
              <a:t>micro:bit</a:t>
            </a:r>
            <a:r>
              <a:rPr lang="en-US" dirty="0"/>
              <a:t>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53F60-26EB-7B4B-A41C-3076150C2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" t="9065" r="1811" b="13705"/>
          <a:stretch/>
        </p:blipFill>
        <p:spPr>
          <a:xfrm>
            <a:off x="2126973" y="4502425"/>
            <a:ext cx="6917635" cy="14908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7E28-0DB1-DA4B-B84B-657F6DF6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1108696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The code below sets the brightness to 255 when Button A button is pressed – this is the maximum brightness for the LED on the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endParaRPr lang="en-US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To represent 255 8 bits are required in binary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In computer science we call 8 bits a byte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When Button B is pressed, the LED is set to 5 which isn’t very bright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</a:rPr>
              <a:t>You should write this program on your </a:t>
            </a:r>
            <a:r>
              <a:rPr lang="en-US" dirty="0" err="1">
                <a:latin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</a:rPr>
              <a:t>. Can you add additional blocks of code so that is acts as a dimmer switch?</a:t>
            </a:r>
          </a:p>
        </p:txBody>
      </p:sp>
    </p:spTree>
    <p:extLst>
      <p:ext uri="{BB962C8B-B14F-4D97-AF65-F5344CB8AC3E}">
        <p14:creationId xmlns:p14="http://schemas.microsoft.com/office/powerpoint/2010/main" val="1187692364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669</Words>
  <Application>Microsoft Office PowerPoint</Application>
  <PresentationFormat>Widescreen</PresentationFormat>
  <Paragraphs>88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</vt:lpstr>
      <vt:lpstr>Wingdings</vt:lpstr>
      <vt:lpstr>1_Arm_PPT_Public</vt:lpstr>
      <vt:lpstr>Binary and LEDs</vt:lpstr>
      <vt:lpstr>Number Systems</vt:lpstr>
      <vt:lpstr>Denary</vt:lpstr>
      <vt:lpstr>Binary</vt:lpstr>
      <vt:lpstr>Binary to Denary Conversion Part 1</vt:lpstr>
      <vt:lpstr>Binary to Denary Conversion Part 2</vt:lpstr>
      <vt:lpstr>Denary to Binary Conversion Part 1</vt:lpstr>
      <vt:lpstr>LEDs</vt:lpstr>
      <vt:lpstr>Changing the Brightness on the micro:bit LEDs</vt:lpstr>
      <vt:lpstr>Dimmer Switch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2022-03-16T10:54:44Z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